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handoutMasterIdLst>
    <p:handoutMasterId r:id="rId7"/>
  </p:handoutMasterIdLst>
  <p:sldIdLst>
    <p:sldId id="257" r:id="rId2"/>
    <p:sldId id="258" r:id="rId3"/>
    <p:sldId id="259" r:id="rId4"/>
    <p:sldId id="279" r:id="rId5"/>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pos="5375">
          <p15:clr>
            <a:srgbClr val="A4A3A4"/>
          </p15:clr>
        </p15:guide>
        <p15:guide id="4" pos="385">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3838"/>
    <a:srgbClr val="F2F2F2"/>
    <a:srgbClr val="FEF9F8"/>
    <a:srgbClr val="F0EFF3"/>
    <a:srgbClr val="F1F1F3"/>
    <a:srgbClr val="CBB195"/>
    <a:srgbClr val="C2A484"/>
    <a:srgbClr val="846442"/>
    <a:srgbClr val="D0C9D4"/>
    <a:srgbClr val="DCFE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5" autoAdjust="0"/>
    <p:restoredTop sz="95311" autoAdjust="0"/>
  </p:normalViewPr>
  <p:slideViewPr>
    <p:cSldViewPr>
      <p:cViewPr varScale="1">
        <p:scale>
          <a:sx n="71" d="100"/>
          <a:sy n="71" d="100"/>
        </p:scale>
        <p:origin x="72" y="786"/>
      </p:cViewPr>
      <p:guideLst>
        <p:guide orient="horz" pos="1620"/>
        <p:guide pos="2880"/>
        <p:guide pos="5375"/>
        <p:guide pos="385"/>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3" d="100"/>
          <a:sy n="83" d="100"/>
        </p:scale>
        <p:origin x="3828"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 /><Relationship Id="rId3" Type="http://schemas.openxmlformats.org/officeDocument/2006/relationships/slide" Target="slides/slide2.xml" /><Relationship Id="rId7" Type="http://schemas.openxmlformats.org/officeDocument/2006/relationships/handoutMaster" Target="handoutMasters/handoutMaster1.xml" /><Relationship Id="rId12" Type="http://schemas.openxmlformats.org/officeDocument/2006/relationships/tableStyles" Target="tableStyle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notesMaster" Target="notesMasters/notesMaster1.xml" /><Relationship Id="rId11" Type="http://schemas.openxmlformats.org/officeDocument/2006/relationships/theme" Target="theme/theme1.xml" /><Relationship Id="rId5" Type="http://schemas.openxmlformats.org/officeDocument/2006/relationships/slide" Target="slides/slide4.xml" /><Relationship Id="rId10"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presProps" Target="presProps.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927"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1048928"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671E8F-9B2B-491C-BF18-E33909BE8334}" type="datetimeFigureOut">
              <a:rPr lang="zh-CN" altLang="en-US" smtClean="0"/>
              <a:t>2023/10/5</a:t>
            </a:fld>
            <a:endParaRPr lang="zh-CN" altLang="en-US"/>
          </a:p>
        </p:txBody>
      </p:sp>
      <p:sp>
        <p:nvSpPr>
          <p:cNvPr id="1048929"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1048930"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1C2023-A398-416E-AC65-CBA0D090EB2B}"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921"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Arial" panose="020B0604020202020204" pitchFamily="34" charset="0"/>
              </a:defRPr>
            </a:lvl1pPr>
          </a:lstStyle>
          <a:p>
            <a:endParaRPr lang="zh-CN" altLang="en-US"/>
          </a:p>
        </p:txBody>
      </p:sp>
      <p:sp>
        <p:nvSpPr>
          <p:cNvPr id="1048922"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ea typeface="Arial" panose="020B0604020202020204" pitchFamily="34" charset="0"/>
              </a:defRPr>
            </a:lvl1pPr>
          </a:lstStyle>
          <a:p>
            <a:fld id="{C491C0ED-1C8B-4FF3-91A6-E652895D4634}" type="datetimeFigureOut">
              <a:rPr lang="zh-CN" altLang="en-US" smtClean="0"/>
              <a:t>2023/10/5</a:t>
            </a:fld>
            <a:endParaRPr lang="zh-CN" altLang="en-US"/>
          </a:p>
        </p:txBody>
      </p:sp>
      <p:sp>
        <p:nvSpPr>
          <p:cNvPr id="1048923"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8924"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925"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ea typeface="Arial" panose="020B0604020202020204" pitchFamily="34" charset="0"/>
              </a:defRPr>
            </a:lvl1pPr>
          </a:lstStyle>
          <a:p>
            <a:endParaRPr lang="zh-CN" altLang="en-US"/>
          </a:p>
        </p:txBody>
      </p:sp>
      <p:sp>
        <p:nvSpPr>
          <p:cNvPr id="1048926"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ea typeface="Arial" panose="020B0604020202020204" pitchFamily="34" charset="0"/>
              </a:defRPr>
            </a:lvl1pPr>
          </a:lstStyle>
          <a:p>
            <a:fld id="{766ED419-5B3F-423C-8358-46E41EBE13C9}"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Arial" panose="020B0604020202020204" pitchFamily="34" charset="0"/>
        <a:cs typeface="+mn-cs"/>
      </a:defRPr>
    </a:lvl1pPr>
    <a:lvl2pPr marL="457200" algn="l" defTabSz="914400" rtl="0" eaLnBrk="1" latinLnBrk="0" hangingPunct="1">
      <a:defRPr sz="1200" kern="1200">
        <a:solidFill>
          <a:schemeClr val="tx1"/>
        </a:solidFill>
        <a:latin typeface="+mn-lt"/>
        <a:ea typeface="Arial" panose="020B0604020202020204" pitchFamily="34" charset="0"/>
        <a:cs typeface="+mn-cs"/>
      </a:defRPr>
    </a:lvl2pPr>
    <a:lvl3pPr marL="914400" algn="l" defTabSz="914400" rtl="0" eaLnBrk="1" latinLnBrk="0" hangingPunct="1">
      <a:defRPr sz="1200" kern="1200">
        <a:solidFill>
          <a:schemeClr val="tx1"/>
        </a:solidFill>
        <a:latin typeface="+mn-lt"/>
        <a:ea typeface="Arial" panose="020B0604020202020204" pitchFamily="34" charset="0"/>
        <a:cs typeface="+mn-cs"/>
      </a:defRPr>
    </a:lvl3pPr>
    <a:lvl4pPr marL="1371600" algn="l" defTabSz="914400" rtl="0" eaLnBrk="1" latinLnBrk="0" hangingPunct="1">
      <a:defRPr sz="1200" kern="1200">
        <a:solidFill>
          <a:schemeClr val="tx1"/>
        </a:solidFill>
        <a:latin typeface="+mn-lt"/>
        <a:ea typeface="Arial" panose="020B0604020202020204" pitchFamily="34" charset="0"/>
        <a:cs typeface="+mn-cs"/>
      </a:defRPr>
    </a:lvl4pPr>
    <a:lvl5pPr marL="1828800" algn="l" defTabSz="914400" rtl="0" eaLnBrk="1" latinLnBrk="0" hangingPunct="1">
      <a:defRPr sz="1200" kern="1200">
        <a:solidFill>
          <a:schemeClr val="tx1"/>
        </a:solidFill>
        <a:latin typeface="+mn-lt"/>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78" name="幻灯片图像占位符 1"/>
          <p:cNvSpPr>
            <a:spLocks noGrp="1" noRot="1" noChangeAspect="1"/>
          </p:cNvSpPr>
          <p:nvPr>
            <p:ph type="sldImg"/>
          </p:nvPr>
        </p:nvSpPr>
        <p:spPr/>
      </p:sp>
      <p:sp>
        <p:nvSpPr>
          <p:cNvPr id="1048579" name="备注占位符 2"/>
          <p:cNvSpPr>
            <a:spLocks noGrp="1"/>
          </p:cNvSpPr>
          <p:nvPr>
            <p:ph type="body" idx="1"/>
          </p:nvPr>
        </p:nvSpPr>
        <p:spPr/>
        <p:txBody>
          <a:bodyPr/>
          <a:lstStyle/>
          <a:p>
            <a:endParaRPr lang="zh-CN" altLang="en-US" dirty="0"/>
          </a:p>
        </p:txBody>
      </p:sp>
      <p:sp>
        <p:nvSpPr>
          <p:cNvPr id="1048580"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1</a:t>
            </a:fld>
            <a:endParaRPr lang="zh-CN" alt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0" name="幻灯片图像占位符 1"/>
          <p:cNvSpPr>
            <a:spLocks noGrp="1" noRot="1" noChangeAspect="1"/>
          </p:cNvSpPr>
          <p:nvPr>
            <p:ph type="sldImg"/>
          </p:nvPr>
        </p:nvSpPr>
        <p:spPr/>
      </p:sp>
      <p:sp>
        <p:nvSpPr>
          <p:cNvPr id="1048591" name="备注占位符 2"/>
          <p:cNvSpPr>
            <a:spLocks noGrp="1"/>
          </p:cNvSpPr>
          <p:nvPr>
            <p:ph type="body" idx="1"/>
          </p:nvPr>
        </p:nvSpPr>
        <p:spPr/>
        <p:txBody>
          <a:bodyPr/>
          <a:lstStyle/>
          <a:p>
            <a:endParaRPr lang="zh-CN" altLang="en-US" dirty="0"/>
          </a:p>
        </p:txBody>
      </p:sp>
      <p:sp>
        <p:nvSpPr>
          <p:cNvPr id="1048592"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2</a:t>
            </a:fld>
            <a:endParaRPr lang="zh-CN" alt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6" name="幻灯片图像占位符 1"/>
          <p:cNvSpPr>
            <a:spLocks noGrp="1" noRot="1" noChangeAspect="1"/>
          </p:cNvSpPr>
          <p:nvPr>
            <p:ph type="sldImg"/>
          </p:nvPr>
        </p:nvSpPr>
        <p:spPr/>
      </p:sp>
      <p:sp>
        <p:nvSpPr>
          <p:cNvPr id="1048597" name="备注占位符 2"/>
          <p:cNvSpPr>
            <a:spLocks noGrp="1"/>
          </p:cNvSpPr>
          <p:nvPr>
            <p:ph type="body" idx="1"/>
          </p:nvPr>
        </p:nvSpPr>
        <p:spPr/>
        <p:txBody>
          <a:bodyPr/>
          <a:lstStyle/>
          <a:p>
            <a:endParaRPr lang="zh-CN" altLang="en-US" dirty="0"/>
          </a:p>
        </p:txBody>
      </p:sp>
      <p:sp>
        <p:nvSpPr>
          <p:cNvPr id="1048598"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3</a:t>
            </a:fld>
            <a:endParaRPr lang="zh-CN" altLang="en-US">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918" name="幻灯片图像占位符 1"/>
          <p:cNvSpPr>
            <a:spLocks noGrp="1" noRot="1" noChangeAspect="1"/>
          </p:cNvSpPr>
          <p:nvPr>
            <p:ph type="sldImg"/>
          </p:nvPr>
        </p:nvSpPr>
        <p:spPr/>
      </p:sp>
      <p:sp>
        <p:nvSpPr>
          <p:cNvPr id="1048919" name="备注占位符 2"/>
          <p:cNvSpPr>
            <a:spLocks noGrp="1"/>
          </p:cNvSpPr>
          <p:nvPr>
            <p:ph type="body" idx="1"/>
          </p:nvPr>
        </p:nvSpPr>
        <p:spPr/>
        <p:txBody>
          <a:bodyPr/>
          <a:lstStyle/>
          <a:p>
            <a:endParaRPr lang="zh-CN" altLang="en-US" dirty="0"/>
          </a:p>
        </p:txBody>
      </p:sp>
      <p:sp>
        <p:nvSpPr>
          <p:cNvPr id="1048920"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4</a:t>
            </a:fld>
            <a:endParaRPr lang="zh-CN" altLang="en-US">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Tree>
  </p:cSld>
  <p:clrMapOvr>
    <a:masterClrMapping/>
  </p:clrMapOvr>
  <p:transition spd="slow"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a:gsLst>
            <a:gs pos="0">
              <a:srgbClr val="FFFFFF"/>
            </a:gs>
            <a:gs pos="0">
              <a:srgbClr val="FFFFFF"/>
            </a:gs>
            <a:gs pos="100000">
              <a:srgbClr val="FFFFFF"/>
            </a:gs>
          </a:gsLst>
          <a:lin ang="5400000" scaled="1"/>
        </a:gradFill>
        <a:effectLst/>
      </p:bgPr>
    </p:bg>
    <p:spTree>
      <p:nvGrpSpPr>
        <p:cNvPr id="1" name=""/>
        <p:cNvGrpSpPr/>
        <p:nvPr/>
      </p:nvGrpSpPr>
      <p:grpSpPr>
        <a:xfrm>
          <a:off x="0" y="0"/>
          <a:ext cx="0" cy="0"/>
          <a:chOff x="0" y="0"/>
          <a:chExt cx="0" cy="0"/>
        </a:xfrm>
      </p:grpSpPr>
    </p:spTree>
  </p:cSld>
  <p:clrMapOvr>
    <a:masterClrMapping/>
  </p:clrMapOvr>
  <p:transition spd="slow" advTm="0">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a:gsLst>
            <a:gs pos="0">
              <a:srgbClr val="FFFFFF"/>
            </a:gs>
            <a:gs pos="0">
              <a:srgbClr val="FFFFFF"/>
            </a:gs>
            <a:gs pos="100000">
              <a:srgbClr val="FFFFFF"/>
            </a:gs>
          </a:gsLst>
          <a:lin ang="5400000" scaled="1"/>
        </a:gradFill>
        <a:effectLst/>
      </p:bgPr>
    </p:bg>
    <p:spTree>
      <p:nvGrpSpPr>
        <p:cNvPr id="1" name=""/>
        <p:cNvGrpSpPr/>
        <p:nvPr/>
      </p:nvGrpSpPr>
      <p:grpSpPr>
        <a:xfrm>
          <a:off x="0" y="0"/>
          <a:ext cx="0" cy="0"/>
          <a:chOff x="0" y="0"/>
          <a:chExt cx="0" cy="0"/>
        </a:xfrm>
      </p:grpSpPr>
    </p:spTree>
  </p:cSld>
  <p:clrMapOvr>
    <a:masterClrMapping/>
  </p:clrMapOvr>
  <p:transition spd="slow" advTm="0">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a:gsLst>
            <a:gs pos="0">
              <a:srgbClr val="FFFFFF"/>
            </a:gs>
            <a:gs pos="0">
              <a:srgbClr val="FFFFFF"/>
            </a:gs>
            <a:gs pos="100000">
              <a:srgbClr val="FFFFFF"/>
            </a:gs>
          </a:gsLst>
          <a:lin ang="5400000" scaled="1"/>
        </a:gradFill>
        <a:effectLst/>
      </p:bgPr>
    </p:bg>
    <p:spTree>
      <p:nvGrpSpPr>
        <p:cNvPr id="1" name=""/>
        <p:cNvGrpSpPr/>
        <p:nvPr/>
      </p:nvGrpSpPr>
      <p:grpSpPr>
        <a:xfrm>
          <a:off x="0" y="0"/>
          <a:ext cx="0" cy="0"/>
          <a:chOff x="0" y="0"/>
          <a:chExt cx="0" cy="0"/>
        </a:xfrm>
      </p:grpSpPr>
    </p:spTree>
  </p:cSld>
  <p:clrMapOvr>
    <a:masterClrMapping/>
  </p:clrMapOvr>
  <p:transition spd="slow" advTm="0">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pic>
        <p:nvPicPr>
          <p:cNvPr id="2097156" name="图片 3"/>
          <p:cNvPicPr>
            <a:picLocks noChangeAspect="1"/>
          </p:cNvPicPr>
          <p:nvPr userDrawn="1"/>
        </p:nvPicPr>
        <p:blipFill>
          <a:blip r:embed="rId2"/>
          <a:stretch>
            <a:fillRect/>
          </a:stretch>
        </p:blipFill>
        <p:spPr>
          <a:xfrm>
            <a:off x="251" y="1"/>
            <a:ext cx="9143499" cy="5143499"/>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048599" name="标题 1"/>
          <p:cNvSpPr>
            <a:spLocks noGrp="1"/>
          </p:cNvSpPr>
          <p:nvPr>
            <p:ph type="ctrTitle"/>
          </p:nvPr>
        </p:nvSpPr>
        <p:spPr>
          <a:xfrm>
            <a:off x="685800" y="1597820"/>
            <a:ext cx="7772400" cy="1102519"/>
          </a:xfrm>
          <a:prstGeom prst="rect">
            <a:avLst/>
          </a:prstGeom>
        </p:spPr>
        <p:txBody>
          <a:bodyPr/>
          <a:lstStyle/>
          <a:p>
            <a:r>
              <a:rPr lang="zh-CN" altLang="en-US"/>
              <a:t>单击此处编辑母版标题样式</a:t>
            </a:r>
          </a:p>
        </p:txBody>
      </p:sp>
      <p:sp>
        <p:nvSpPr>
          <p:cNvPr id="1048600"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0965" indent="0" algn="ctr">
              <a:buNone/>
              <a:defRPr>
                <a:solidFill>
                  <a:schemeClr val="tx1">
                    <a:tint val="75000"/>
                  </a:schemeClr>
                </a:solidFill>
              </a:defRPr>
            </a:lvl4pPr>
            <a:lvl5pPr marL="1828165" indent="0" algn="ctr">
              <a:buNone/>
              <a:defRPr>
                <a:solidFill>
                  <a:schemeClr val="tx1">
                    <a:tint val="75000"/>
                  </a:schemeClr>
                </a:solidFill>
              </a:defRPr>
            </a:lvl5pPr>
            <a:lvl6pPr marL="2285365" indent="0" algn="ctr">
              <a:buNone/>
              <a:defRPr>
                <a:solidFill>
                  <a:schemeClr val="tx1">
                    <a:tint val="75000"/>
                  </a:schemeClr>
                </a:solidFill>
              </a:defRPr>
            </a:lvl6pPr>
            <a:lvl7pPr marL="2742565" indent="0" algn="ctr">
              <a:buNone/>
              <a:defRPr>
                <a:solidFill>
                  <a:schemeClr val="tx1">
                    <a:tint val="75000"/>
                  </a:schemeClr>
                </a:solidFill>
              </a:defRPr>
            </a:lvl7pPr>
            <a:lvl8pPr marL="3199130" indent="0" algn="ctr">
              <a:buNone/>
              <a:defRPr>
                <a:solidFill>
                  <a:schemeClr val="tx1">
                    <a:tint val="75000"/>
                  </a:schemeClr>
                </a:solidFill>
              </a:defRPr>
            </a:lvl8pPr>
            <a:lvl9pPr marL="3656330" indent="0" algn="ctr">
              <a:buNone/>
              <a:defRPr>
                <a:solidFill>
                  <a:schemeClr val="tx1">
                    <a:tint val="75000"/>
                  </a:schemeClr>
                </a:solidFill>
              </a:defRPr>
            </a:lvl9pPr>
          </a:lstStyle>
          <a:p>
            <a:r>
              <a:rPr lang="zh-CN" altLang="en-US"/>
              <a:t>单击此处编辑母版副标题样式</a:t>
            </a:r>
          </a:p>
        </p:txBody>
      </p:sp>
      <p:sp>
        <p:nvSpPr>
          <p:cNvPr id="1048601" name="日期占位符 3"/>
          <p:cNvSpPr>
            <a:spLocks noGrp="1"/>
          </p:cNvSpPr>
          <p:nvPr>
            <p:ph type="dt" sz="half" idx="10"/>
          </p:nvPr>
        </p:nvSpPr>
        <p:spPr>
          <a:xfrm>
            <a:off x="457200" y="4767263"/>
            <a:ext cx="2133600" cy="273843"/>
          </a:xfrm>
          <a:prstGeom prst="rect">
            <a:avLst/>
          </a:prstGeom>
        </p:spPr>
        <p:txBody>
          <a:bodyPr/>
          <a:lstStyle/>
          <a:p>
            <a:fld id="{2F3160A8-FCDA-4438-A06B-8F9A2E82FEAD}" type="datetimeFigureOut">
              <a:rPr lang="zh-CN" altLang="en-US" smtClean="0"/>
              <a:t>2023/10/5</a:t>
            </a:fld>
            <a:endParaRPr lang="zh-CN" altLang="en-US"/>
          </a:p>
        </p:txBody>
      </p:sp>
      <p:sp>
        <p:nvSpPr>
          <p:cNvPr id="1048602" name="页脚占位符 4"/>
          <p:cNvSpPr>
            <a:spLocks noGrp="1"/>
          </p:cNvSpPr>
          <p:nvPr>
            <p:ph type="ftr" sz="quarter" idx="11"/>
          </p:nvPr>
        </p:nvSpPr>
        <p:spPr>
          <a:xfrm>
            <a:off x="3124200" y="4767263"/>
            <a:ext cx="2895600" cy="273843"/>
          </a:xfrm>
          <a:prstGeom prst="rect">
            <a:avLst/>
          </a:prstGeom>
        </p:spPr>
        <p:txBody>
          <a:bodyPr/>
          <a:lstStyle/>
          <a:p>
            <a:endParaRPr lang="zh-CN" altLang="en-US"/>
          </a:p>
        </p:txBody>
      </p:sp>
      <p:sp>
        <p:nvSpPr>
          <p:cNvPr id="1048603" name="灯片编号占位符 5"/>
          <p:cNvSpPr>
            <a:spLocks noGrp="1"/>
          </p:cNvSpPr>
          <p:nvPr>
            <p:ph type="sldNum" sz="quarter" idx="12"/>
          </p:nvPr>
        </p:nvSpPr>
        <p:spPr>
          <a:xfrm>
            <a:off x="6553200" y="4767263"/>
            <a:ext cx="2133600" cy="273843"/>
          </a:xfrm>
          <a:prstGeom prst="rect">
            <a:avLst/>
          </a:prstGeom>
        </p:spPr>
        <p:txBody>
          <a:bodyPr/>
          <a:lstStyle/>
          <a:p>
            <a:fld id="{06D2EDEE-018F-4012-A1B4-6387EBE5E632}" type="slidenum">
              <a:rPr lang="zh-CN" altLang="en-US" smtClean="0"/>
              <a:t>‹#›</a:t>
            </a:fld>
            <a:endParaRPr lang="zh-CN" altLang="en-US"/>
          </a:p>
        </p:txBody>
      </p:sp>
    </p:spTree>
  </p:cSld>
  <p:clrMapOvr>
    <a:masterClrMapping/>
  </p:clrMapOvr>
  <p:transition advClick="0" advTm="0">
    <p:comb dir="ver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7"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Lst>
  <mc:AlternateContent xmlns:mc="http://schemas.openxmlformats.org/markup-compatibility/2006" xmlns:p14="http://schemas.microsoft.com/office/powerpoint/2010/main">
    <mc:Choice Requires="p14">
      <p:transition spd="med" p14:dur="700" advTm="0">
        <p:fade/>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1.mp3" /><Relationship Id="rId1" Type="http://schemas.microsoft.com/office/2007/relationships/media" Target="../media/media1.mp3" /><Relationship Id="rId5" Type="http://schemas.openxmlformats.org/officeDocument/2006/relationships/image" Target="../media/image4.png" /><Relationship Id="rId4" Type="http://schemas.openxmlformats.org/officeDocument/2006/relationships/notesSlide" Target="../notesSlides/notesSlide1.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4.xml"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76" name="矩形 2"/>
          <p:cNvSpPr/>
          <p:nvPr/>
        </p:nvSpPr>
        <p:spPr>
          <a:xfrm>
            <a:off x="1079612" y="4227934"/>
            <a:ext cx="6984776" cy="252731"/>
          </a:xfrm>
          <a:prstGeom prst="rect">
            <a:avLst/>
          </a:prstGeom>
        </p:spPr>
        <p:txBody>
          <a:bodyPr wrap="square">
            <a:spAutoFit/>
          </a:bodyPr>
          <a:lstStyle/>
          <a:p>
            <a:pPr algn="ctr">
              <a:lnSpc>
                <a:spcPct val="127000"/>
              </a:lnSpc>
            </a:pPr>
            <a:endParaRPr lang="zh-CN" altLang="en-US" sz="900" dirty="0">
              <a:solidFill>
                <a:schemeClr val="tx1">
                  <a:lumMod val="65000"/>
                  <a:lumOff val="35000"/>
                </a:schemeClr>
              </a:solidFill>
              <a:latin typeface="Arial" panose="020B0604020202020204" pitchFamily="34" charset="0"/>
            </a:endParaRPr>
          </a:p>
        </p:txBody>
      </p:sp>
      <p:pic>
        <p:nvPicPr>
          <p:cNvPr id="2097153" name="自然卷 - 坐在巷口的那对男女">
            <a:hlinkClick r:id="" action="ppaction://media"/>
          </p:cNvPr>
          <p:cNvPicPr>
            <a:picLocks noChangeAspect="1"/>
          </p:cNvPicPr>
          <p:nvPr>
            <a:audioFile r:link="rId2"/>
            <p:extLst>
              <p:ext uri="{DAA4B4D4-6D71-4841-9C94-3DE7FCFB9230}">
                <p14:media xmlns:p14="http://schemas.microsoft.com/office/powerpoint/2010/main" r:embed="rId1">
                  <p14:fade/>
                </p14:media>
              </p:ext>
            </p:extLst>
          </p:nvPr>
        </p:nvPicPr>
        <p:blipFill>
          <a:blip r:embed="rId5"/>
          <a:stretch>
            <a:fillRect/>
          </a:stretch>
        </p:blipFill>
        <p:spPr>
          <a:xfrm>
            <a:off x="-1476672" y="-740618"/>
            <a:ext cx="609600" cy="609600"/>
          </a:xfrm>
          <a:prstGeom prst="rect">
            <a:avLst/>
          </a:prstGeom>
        </p:spPr>
      </p:pic>
      <p:sp>
        <p:nvSpPr>
          <p:cNvPr id="1048932" name="TextBox 1048931"/>
          <p:cNvSpPr txBox="1"/>
          <p:nvPr/>
        </p:nvSpPr>
        <p:spPr>
          <a:xfrm>
            <a:off x="1582279" y="1376112"/>
            <a:ext cx="6277752" cy="510540"/>
          </a:xfrm>
          <a:prstGeom prst="rect">
            <a:avLst/>
          </a:prstGeom>
          <a:noFill/>
          <a:ln w="63500">
            <a:solidFill>
              <a:srgbClr val="02A5E3"/>
            </a:solidFill>
            <a:prstDash val="solid"/>
          </a:ln>
        </p:spPr>
        <p:txBody>
          <a:bodyPr wrap="square" rtlCol="0">
            <a:spAutoFit/>
          </a:bodyPr>
          <a:lstStyle/>
          <a:p>
            <a:pPr marL="0" indent="0" algn="ctr">
              <a:buNone/>
            </a:pPr>
            <a:r>
              <a:rPr lang="en-US" sz="2800" b="1">
                <a:solidFill>
                  <a:srgbClr val="000000"/>
                </a:solidFill>
              </a:rPr>
              <a:t>FAKE NEWS DETECTED NLP .</a:t>
            </a:r>
            <a:endParaRPr lang="en-IN" sz="2800" b="1">
              <a:solidFill>
                <a:srgbClr val="000000"/>
              </a:solidFill>
            </a:endParaRPr>
          </a:p>
        </p:txBody>
      </p:sp>
      <p:sp>
        <p:nvSpPr>
          <p:cNvPr id="1048931" name="TextBox 1048930"/>
          <p:cNvSpPr txBox="1"/>
          <p:nvPr/>
        </p:nvSpPr>
        <p:spPr>
          <a:xfrm>
            <a:off x="2378661" y="2571750"/>
            <a:ext cx="4989787" cy="1815882"/>
          </a:xfrm>
          <a:prstGeom prst="rect">
            <a:avLst/>
          </a:prstGeom>
        </p:spPr>
        <p:txBody>
          <a:bodyPr wrap="square" rtlCol="0">
            <a:spAutoFit/>
          </a:bodyPr>
          <a:lstStyle/>
          <a:p>
            <a:r>
              <a:rPr lang="en-US" sz="2800" dirty="0">
                <a:solidFill>
                  <a:srgbClr val="993300"/>
                </a:solidFill>
              </a:rPr>
              <a:t>Presented by:</a:t>
            </a:r>
            <a:endParaRPr lang="en-IN" sz="2800" dirty="0">
              <a:solidFill>
                <a:srgbClr val="000000"/>
              </a:solidFill>
            </a:endParaRPr>
          </a:p>
          <a:p>
            <a:r>
              <a:rPr lang="en-US" sz="2800" dirty="0">
                <a:solidFill>
                  <a:srgbClr val="000000"/>
                </a:solidFill>
              </a:rPr>
              <a:t>       R. RATEESHA</a:t>
            </a:r>
            <a:endParaRPr lang="en-IN" sz="2800" dirty="0">
              <a:solidFill>
                <a:srgbClr val="000000"/>
              </a:solidFill>
            </a:endParaRPr>
          </a:p>
          <a:p>
            <a:r>
              <a:rPr lang="en-US" sz="2800" dirty="0">
                <a:solidFill>
                  <a:srgbClr val="000000"/>
                </a:solidFill>
              </a:rPr>
              <a:t>       </a:t>
            </a:r>
            <a:r>
              <a:rPr lang="en-US" sz="2800" dirty="0" err="1">
                <a:solidFill>
                  <a:srgbClr val="000000"/>
                </a:solidFill>
              </a:rPr>
              <a:t>IIIrd</a:t>
            </a:r>
            <a:r>
              <a:rPr lang="en-US" sz="2800" dirty="0">
                <a:solidFill>
                  <a:srgbClr val="000000"/>
                </a:solidFill>
              </a:rPr>
              <a:t> year </a:t>
            </a:r>
            <a:endParaRPr lang="en-IN" sz="2800" dirty="0">
              <a:solidFill>
                <a:srgbClr val="000000"/>
              </a:solidFill>
            </a:endParaRPr>
          </a:p>
          <a:p>
            <a:r>
              <a:rPr lang="en-US" sz="2800" dirty="0">
                <a:solidFill>
                  <a:srgbClr val="000000"/>
                </a:solidFill>
              </a:rPr>
              <a:t>       Biomedical engineering </a:t>
            </a:r>
            <a:endParaRPr lang="en-IN" sz="2800" dirty="0">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800" advClick="0" advTm="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097153"/>
                                        </p:tgtEl>
                                      </p:cBhvr>
                                    </p:cmd>
                                  </p:childTnLst>
                                </p:cTn>
                              </p:par>
                            </p:childTnLst>
                          </p:cTn>
                        </p:par>
                        <p:par>
                          <p:cTn id="7" fill="hold">
                            <p:stCondLst>
                              <p:cond delay="3500"/>
                            </p:stCondLst>
                            <p:childTnLst>
                              <p:par>
                                <p:cTn id="8" presetID="22" presetClass="entr" presetSubtype="1" fill="hold" grpId="0" nodeType="afterEffect">
                                  <p:stCondLst>
                                    <p:cond delay="0"/>
                                  </p:stCondLst>
                                  <p:childTnLst>
                                    <p:set>
                                      <p:cBhvr>
                                        <p:cTn id="9" dur="1" fill="hold">
                                          <p:stCondLst>
                                            <p:cond delay="0"/>
                                          </p:stCondLst>
                                        </p:cTn>
                                        <p:tgtEl>
                                          <p:spTgt spid="1048576"/>
                                        </p:tgtEl>
                                        <p:attrNameLst>
                                          <p:attrName>style.visibility</p:attrName>
                                        </p:attrNameLst>
                                      </p:cBhvr>
                                      <p:to>
                                        <p:strVal val="visible"/>
                                      </p:to>
                                    </p:set>
                                    <p:animEffect transition="in" filter="wipe(up)">
                                      <p:cBhvr>
                                        <p:cTn id="10" dur="500"/>
                                        <p:tgtEl>
                                          <p:spTgt spid="104857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1" repeatCount="indefinite" fill="hold" display="0">
                  <p:stCondLst>
                    <p:cond delay="indefinite"/>
                  </p:stCondLst>
                  <p:endCondLst>
                    <p:cond evt="onStopAudio" delay="0">
                      <p:tgtEl>
                        <p:sldTgt/>
                      </p:tgtEl>
                    </p:cond>
                  </p:endCondLst>
                </p:cTn>
                <p:tgtEl>
                  <p:spTgt spid="2097153"/>
                </p:tgtEl>
              </p:cMediaNode>
            </p:audio>
          </p:childTnLst>
        </p:cTn>
      </p:par>
    </p:tnLst>
    <p:bldLst>
      <p:bldP spid="104857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933" name="TextBox 1048932"/>
          <p:cNvSpPr txBox="1"/>
          <p:nvPr/>
        </p:nvSpPr>
        <p:spPr>
          <a:xfrm>
            <a:off x="491018" y="516048"/>
            <a:ext cx="4805365" cy="510540"/>
          </a:xfrm>
          <a:prstGeom prst="rect">
            <a:avLst/>
          </a:prstGeom>
        </p:spPr>
        <p:txBody>
          <a:bodyPr wrap="square" rtlCol="0">
            <a:spAutoFit/>
          </a:bodyPr>
          <a:lstStyle/>
          <a:p>
            <a:r>
              <a:rPr lang="en-US" sz="2800" b="1">
                <a:solidFill>
                  <a:srgbClr val="002060"/>
                </a:solidFill>
              </a:rPr>
              <a:t>ABSTRACT:</a:t>
            </a:r>
            <a:endParaRPr lang="en-IN" sz="2800">
              <a:solidFill>
                <a:srgbClr val="000000"/>
              </a:solidFill>
            </a:endParaRPr>
          </a:p>
        </p:txBody>
      </p:sp>
      <p:sp>
        <p:nvSpPr>
          <p:cNvPr id="1048934" name="TextBox 1048933"/>
          <p:cNvSpPr txBox="1"/>
          <p:nvPr/>
        </p:nvSpPr>
        <p:spPr>
          <a:xfrm rot="17567">
            <a:off x="928176" y="1046663"/>
            <a:ext cx="7866824" cy="3863341"/>
          </a:xfrm>
          <a:prstGeom prst="rect">
            <a:avLst/>
          </a:prstGeom>
        </p:spPr>
        <p:txBody>
          <a:bodyPr wrap="square" rtlCol="0">
            <a:spAutoFit/>
          </a:bodyPr>
          <a:lstStyle/>
          <a:p>
            <a:r>
              <a:rPr lang="en-IN" sz="2800">
                <a:solidFill>
                  <a:srgbClr val="000000"/>
                </a:solidFill>
              </a:rPr>
              <a:t>Fake news is information that is false or misleading but is reported as news. The tendency for people to spread false information is influenced by human behaviour;  Additionally, it was found that motivated reasoning helps spread incorrect informatio</a:t>
            </a:r>
            <a:r>
              <a:rPr lang="en-US" sz="2800">
                <a:solidFill>
                  <a:srgbClr val="000000"/>
                </a:solidFill>
              </a:rPr>
              <a:t>n</a:t>
            </a:r>
            <a:r>
              <a:rPr lang="en-IN" sz="2800">
                <a:solidFill>
                  <a:srgbClr val="000000"/>
                </a:solidFill>
              </a:rPr>
              <a:t>. To choose the best functioning model with an accurate prediction for fake news, we compared a number of algorithms.</a:t>
            </a:r>
          </a:p>
        </p:txBody>
      </p:sp>
    </p:spTree>
  </p:cSld>
  <p:clrMapOvr>
    <a:masterClrMapping/>
  </p:clrMapOvr>
  <mc:AlternateContent xmlns:mc="http://schemas.openxmlformats.org/markup-compatibility/2006" xmlns:p14="http://schemas.microsoft.com/office/powerpoint/2010/main">
    <mc:Choice Requires="p14">
      <p:transition spd="slow" p14:dur="800" advClick="0" advTm="0">
        <p14:flythroug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935" name="TextBox 1048934"/>
          <p:cNvSpPr txBox="1"/>
          <p:nvPr/>
        </p:nvSpPr>
        <p:spPr>
          <a:xfrm>
            <a:off x="726577" y="735139"/>
            <a:ext cx="4243110" cy="510540"/>
          </a:xfrm>
          <a:prstGeom prst="rect">
            <a:avLst/>
          </a:prstGeom>
        </p:spPr>
        <p:txBody>
          <a:bodyPr wrap="square" rtlCol="0">
            <a:spAutoFit/>
          </a:bodyPr>
          <a:lstStyle/>
          <a:p>
            <a:r>
              <a:rPr lang="en-US" sz="2800" b="1">
                <a:solidFill>
                  <a:srgbClr val="800000"/>
                </a:solidFill>
              </a:rPr>
              <a:t>REFERENCE : </a:t>
            </a:r>
            <a:endParaRPr lang="en-IN" sz="2800">
              <a:solidFill>
                <a:srgbClr val="000000"/>
              </a:solidFill>
            </a:endParaRPr>
          </a:p>
        </p:txBody>
      </p:sp>
      <p:sp>
        <p:nvSpPr>
          <p:cNvPr id="1048936" name="TextBox 1048935"/>
          <p:cNvSpPr txBox="1"/>
          <p:nvPr/>
        </p:nvSpPr>
        <p:spPr>
          <a:xfrm>
            <a:off x="1948035" y="2061209"/>
            <a:ext cx="6043302" cy="510540"/>
          </a:xfrm>
          <a:prstGeom prst="rect">
            <a:avLst/>
          </a:prstGeom>
        </p:spPr>
        <p:txBody>
          <a:bodyPr wrap="square" rtlCol="0">
            <a:spAutoFit/>
          </a:bodyPr>
          <a:lstStyle/>
          <a:p>
            <a:r>
              <a:rPr lang="en-US" sz="2800">
                <a:solidFill>
                  <a:srgbClr val="000000"/>
                </a:solidFill>
              </a:rPr>
              <a:t>Fake news detected using NLP </a:t>
            </a:r>
            <a:endParaRPr lang="en-IN" sz="2800">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800" advClick="0" advTm="0">
        <p14:flythroug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5" name="图片 1"/>
          <p:cNvPicPr>
            <a:picLocks noChangeAspect="1"/>
          </p:cNvPicPr>
          <p:nvPr/>
        </p:nvPicPr>
        <p:blipFill>
          <a:blip r:embed="rId3" cstate="print"/>
          <a:stretch>
            <a:fillRect/>
          </a:stretch>
        </p:blipFill>
        <p:spPr>
          <a:xfrm>
            <a:off x="2837989" y="569491"/>
            <a:ext cx="3468022" cy="3407097"/>
          </a:xfrm>
          <a:prstGeom prst="rect">
            <a:avLst/>
          </a:prstGeom>
        </p:spPr>
      </p:pic>
      <p:sp>
        <p:nvSpPr>
          <p:cNvPr id="1048916" name="矩形 2"/>
          <p:cNvSpPr/>
          <p:nvPr/>
        </p:nvSpPr>
        <p:spPr>
          <a:xfrm>
            <a:off x="1079612" y="4227934"/>
            <a:ext cx="6984776" cy="420051"/>
          </a:xfrm>
          <a:prstGeom prst="rect">
            <a:avLst/>
          </a:prstGeom>
        </p:spPr>
        <p:txBody>
          <a:bodyPr wrap="square">
            <a:spAutoFit/>
          </a:bodyPr>
          <a:lstStyle/>
          <a:p>
            <a:pPr algn="ctr">
              <a:lnSpc>
                <a:spcPct val="127000"/>
              </a:lnSpc>
            </a:pPr>
            <a:r>
              <a:rPr lang="zh-CN" altLang="en-US" sz="900" dirty="0">
                <a:solidFill>
                  <a:schemeClr val="tx1">
                    <a:lumMod val="65000"/>
                    <a:lumOff val="35000"/>
                  </a:schemeClr>
                </a:solidFill>
                <a:latin typeface="Arial" panose="020B0604020202020204" pitchFamily="34" charset="0"/>
              </a:rPr>
              <a:t>Your content to play here, or through your copy, paste in this box, and select only the text. Your content to play here, or through your copy, paste in this box, and select only the text. </a:t>
            </a:r>
          </a:p>
        </p:txBody>
      </p:sp>
      <p:sp>
        <p:nvSpPr>
          <p:cNvPr id="1048917" name="文本框 34"/>
          <p:cNvSpPr txBox="1"/>
          <p:nvPr/>
        </p:nvSpPr>
        <p:spPr>
          <a:xfrm rot="16200000">
            <a:off x="3884790" y="523297"/>
            <a:ext cx="1376682" cy="3064406"/>
          </a:xfrm>
          <a:prstGeom prst="rect">
            <a:avLst/>
          </a:prstGeom>
          <a:noFill/>
        </p:spPr>
        <p:txBody>
          <a:bodyPr vert="eaVert" wrap="square" rtlCol="0">
            <a:spAutoFit/>
          </a:bodyPr>
          <a:lstStyle/>
          <a:p>
            <a:pPr algn="ctr"/>
            <a:r>
              <a:rPr lang="en-US" altLang="zh-CN" sz="4000" dirty="0">
                <a:latin typeface="Arial" panose="020B0604020202020204" pitchFamily="34" charset="0"/>
                <a:ea typeface="Arial" panose="020B0604020202020204" pitchFamily="34" charset="0"/>
                <a:cs typeface="+mn-ea"/>
              </a:rPr>
              <a:t>THANK</a:t>
            </a:r>
          </a:p>
          <a:p>
            <a:pPr algn="ctr"/>
            <a:r>
              <a:rPr lang="en-US" altLang="zh-CN" sz="4000" dirty="0">
                <a:latin typeface="Arial" panose="020B0604020202020204" pitchFamily="34" charset="0"/>
                <a:ea typeface="Arial" panose="020B0604020202020204" pitchFamily="34" charset="0"/>
                <a:cs typeface="+mn-ea"/>
              </a:rPr>
              <a:t>YOU</a:t>
            </a:r>
            <a:endParaRPr lang="zh-CN" altLang="en-US" sz="4000" dirty="0">
              <a:latin typeface="Arial" panose="020B0604020202020204" pitchFamily="34" charset="0"/>
              <a:ea typeface="Arial" panose="020B0604020202020204" pitchFamily="34" charset="0"/>
              <a:cs typeface="+mn-ea"/>
            </a:endParaRPr>
          </a:p>
        </p:txBody>
      </p:sp>
    </p:spTree>
  </p:cSld>
  <p:clrMapOvr>
    <a:masterClrMapping/>
  </p:clrMapOvr>
  <mc:AlternateContent xmlns:mc="http://schemas.openxmlformats.org/markup-compatibility/2006" xmlns:p14="http://schemas.microsoft.com/office/powerpoint/2010/main">
    <mc:Choice Requires="p14">
      <p:transition spd="slow" p14:dur="800" advClick="0" advTm="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97155"/>
                                        </p:tgtEl>
                                        <p:attrNameLst>
                                          <p:attrName>style.visibility</p:attrName>
                                        </p:attrNameLst>
                                      </p:cBhvr>
                                      <p:to>
                                        <p:strVal val="visible"/>
                                      </p:to>
                                    </p:set>
                                    <p:animEffect transition="in" filter="fade">
                                      <p:cBhvr>
                                        <p:cTn id="7" dur="1000"/>
                                        <p:tgtEl>
                                          <p:spTgt spid="2097155"/>
                                        </p:tgtEl>
                                      </p:cBhvr>
                                    </p:animEffect>
                                    <p:anim calcmode="lin" valueType="num">
                                      <p:cBhvr>
                                        <p:cTn id="8" dur="1000" fill="hold"/>
                                        <p:tgtEl>
                                          <p:spTgt spid="2097155"/>
                                        </p:tgtEl>
                                        <p:attrNameLst>
                                          <p:attrName>ppt_x</p:attrName>
                                        </p:attrNameLst>
                                      </p:cBhvr>
                                      <p:tavLst>
                                        <p:tav tm="0">
                                          <p:val>
                                            <p:strVal val="#ppt_x"/>
                                          </p:val>
                                        </p:tav>
                                        <p:tav tm="100000">
                                          <p:val>
                                            <p:strVal val="#ppt_x"/>
                                          </p:val>
                                        </p:tav>
                                      </p:tavLst>
                                    </p:anim>
                                    <p:anim calcmode="lin" valueType="num">
                                      <p:cBhvr>
                                        <p:cTn id="9" dur="1000" fill="hold"/>
                                        <p:tgtEl>
                                          <p:spTgt spid="209715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8" presetClass="entr" presetSubtype="0" accel="50000" fill="hold" grpId="0" nodeType="afterEffect">
                                  <p:stCondLst>
                                    <p:cond delay="0"/>
                                  </p:stCondLst>
                                  <p:iterate type="lt">
                                    <p:tmPct val="50000"/>
                                  </p:iterate>
                                  <p:childTnLst>
                                    <p:set>
                                      <p:cBhvr>
                                        <p:cTn id="12" dur="1" fill="hold">
                                          <p:stCondLst>
                                            <p:cond delay="0"/>
                                          </p:stCondLst>
                                        </p:cTn>
                                        <p:tgtEl>
                                          <p:spTgt spid="1048917"/>
                                        </p:tgtEl>
                                        <p:attrNameLst>
                                          <p:attrName>style.visibility</p:attrName>
                                        </p:attrNameLst>
                                      </p:cBhvr>
                                      <p:to>
                                        <p:strVal val="visible"/>
                                      </p:to>
                                    </p:set>
                                    <p:set>
                                      <p:cBhvr>
                                        <p:cTn id="13" dur="455" fill="hold">
                                          <p:stCondLst>
                                            <p:cond delay="0"/>
                                          </p:stCondLst>
                                        </p:cTn>
                                        <p:tgtEl>
                                          <p:spTgt spid="1048917"/>
                                        </p:tgtEl>
                                        <p:attrNameLst>
                                          <p:attrName>style.rotation</p:attrName>
                                        </p:attrNameLst>
                                      </p:cBhvr>
                                      <p:to>
                                        <p:strVal val="-45.0"/>
                                      </p:to>
                                    </p:set>
                                    <p:anim calcmode="lin" valueType="num">
                                      <p:cBhvr>
                                        <p:cTn id="14" dur="455" fill="hold">
                                          <p:stCondLst>
                                            <p:cond delay="455"/>
                                          </p:stCondLst>
                                        </p:cTn>
                                        <p:tgtEl>
                                          <p:spTgt spid="1048917"/>
                                        </p:tgtEl>
                                        <p:attrNameLst>
                                          <p:attrName>style.rotation</p:attrName>
                                        </p:attrNameLst>
                                      </p:cBhvr>
                                      <p:tavLst>
                                        <p:tav tm="0">
                                          <p:val>
                                            <p:fltVal val="-45"/>
                                          </p:val>
                                        </p:tav>
                                        <p:tav tm="69900">
                                          <p:val>
                                            <p:fltVal val="45"/>
                                          </p:val>
                                        </p:tav>
                                        <p:tav tm="100000">
                                          <p:val>
                                            <p:fltVal val="0"/>
                                          </p:val>
                                        </p:tav>
                                      </p:tavLst>
                                    </p:anim>
                                    <p:anim calcmode="lin" valueType="num">
                                      <p:cBhvr>
                                        <p:cTn id="15" dur="455" fill="hold">
                                          <p:stCondLst>
                                            <p:cond delay="0"/>
                                          </p:stCondLst>
                                        </p:cTn>
                                        <p:tgtEl>
                                          <p:spTgt spid="1048917"/>
                                        </p:tgtEl>
                                        <p:attrNameLst>
                                          <p:attrName>ppt_y</p:attrName>
                                        </p:attrNameLst>
                                      </p:cBhvr>
                                      <p:tavLst>
                                        <p:tav tm="0">
                                          <p:val>
                                            <p:strVal val="#ppt_y-1"/>
                                          </p:val>
                                        </p:tav>
                                        <p:tav tm="100000">
                                          <p:val>
                                            <p:strVal val="#ppt_y-(0.354*#ppt_w-0.172*#ppt_h)"/>
                                          </p:val>
                                        </p:tav>
                                      </p:tavLst>
                                    </p:anim>
                                    <p:anim calcmode="lin" valueType="num">
                                      <p:cBhvr>
                                        <p:cTn id="16" dur="156" decel="50000" autoRev="1" fill="hold">
                                          <p:stCondLst>
                                            <p:cond delay="455"/>
                                          </p:stCondLst>
                                        </p:cTn>
                                        <p:tgtEl>
                                          <p:spTgt spid="1048917"/>
                                        </p:tgtEl>
                                        <p:attrNameLst>
                                          <p:attrName>ppt_y</p:attrName>
                                        </p:attrNameLst>
                                      </p:cBhvr>
                                      <p:tavLst>
                                        <p:tav tm="0">
                                          <p:val>
                                            <p:strVal val="#ppt_y-(0.354*#ppt_w-0.172*#ppt_h)"/>
                                          </p:val>
                                        </p:tav>
                                        <p:tav tm="100000">
                                          <p:val>
                                            <p:strVal val="#ppt_y-(0.354*#ppt_w-0.172*#ppt_h)-#ppt_h/2"/>
                                          </p:val>
                                        </p:tav>
                                      </p:tavLst>
                                    </p:anim>
                                    <p:anim calcmode="lin" valueType="num">
                                      <p:cBhvr>
                                        <p:cTn id="17" dur="136" fill="hold">
                                          <p:stCondLst>
                                            <p:cond delay="864"/>
                                          </p:stCondLst>
                                        </p:cTn>
                                        <p:tgtEl>
                                          <p:spTgt spid="1048917"/>
                                        </p:tgtEl>
                                        <p:attrNameLst>
                                          <p:attrName>ppt_y</p:attrName>
                                        </p:attrNameLst>
                                      </p:cBhvr>
                                      <p:tavLst>
                                        <p:tav tm="0">
                                          <p:val>
                                            <p:strVal val="#ppt_y-(0.354*#ppt_w-0.172*#ppt_h)"/>
                                          </p:val>
                                        </p:tav>
                                        <p:tav tm="100000">
                                          <p:val>
                                            <p:strVal val="#ppt_y"/>
                                          </p:val>
                                        </p:tav>
                                      </p:tavLst>
                                    </p:anim>
                                  </p:childTnLst>
                                </p:cTn>
                              </p:par>
                            </p:childTnLst>
                          </p:cTn>
                        </p:par>
                        <p:par>
                          <p:cTn id="18" fill="hold">
                            <p:stCondLst>
                              <p:cond delay="4500"/>
                            </p:stCondLst>
                            <p:childTnLst>
                              <p:par>
                                <p:cTn id="19" presetID="22" presetClass="entr" presetSubtype="1" fill="hold" grpId="0" nodeType="afterEffect">
                                  <p:stCondLst>
                                    <p:cond delay="0"/>
                                  </p:stCondLst>
                                  <p:childTnLst>
                                    <p:set>
                                      <p:cBhvr>
                                        <p:cTn id="20" dur="1" fill="hold">
                                          <p:stCondLst>
                                            <p:cond delay="0"/>
                                          </p:stCondLst>
                                        </p:cTn>
                                        <p:tgtEl>
                                          <p:spTgt spid="1048916"/>
                                        </p:tgtEl>
                                        <p:attrNameLst>
                                          <p:attrName>style.visibility</p:attrName>
                                        </p:attrNameLst>
                                      </p:cBhvr>
                                      <p:to>
                                        <p:strVal val="visible"/>
                                      </p:to>
                                    </p:set>
                                    <p:animEffect transition="in" filter="wipe(up)">
                                      <p:cBhvr>
                                        <p:cTn id="21" dur="500"/>
                                        <p:tgtEl>
                                          <p:spTgt spid="10489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916" grpId="0"/>
      <p:bldP spid="104891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png" /></Relationships>
</file>

<file path=ppt/theme/theme1.xml><?xml version="1.0" encoding="utf-8"?>
<a:theme xmlns:a="http://schemas.openxmlformats.org/drawingml/2006/main" name="Office Theme">
  <a:themeElements>
    <a:clrScheme name="自定义 1639">
      <a:dk1>
        <a:srgbClr val="000000"/>
      </a:dk1>
      <a:lt1>
        <a:srgbClr val="FFFFFF"/>
      </a:lt1>
      <a:dk2>
        <a:srgbClr val="000000"/>
      </a:dk2>
      <a:lt2>
        <a:srgbClr val="FFFFFF"/>
      </a:lt2>
      <a:accent1>
        <a:srgbClr val="EF957D"/>
      </a:accent1>
      <a:accent2>
        <a:srgbClr val="EF957D"/>
      </a:accent2>
      <a:accent3>
        <a:srgbClr val="EF957D"/>
      </a:accent3>
      <a:accent4>
        <a:srgbClr val="EF957D"/>
      </a:accent4>
      <a:accent5>
        <a:srgbClr val="EF957D"/>
      </a:accent5>
      <a:accent6>
        <a:srgbClr val="EF957D"/>
      </a:accent6>
      <a:hlink>
        <a:srgbClr val="EF957D"/>
      </a:hlink>
      <a:folHlink>
        <a:srgbClr val="EF957D"/>
      </a:folHlink>
    </a:clrScheme>
    <a:fontScheme name="Temp">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effectLst>
          <a:outerShdw blurRad="63500" algn="ctr" rotWithShape="0">
            <a:prstClr val="black">
              <a:alpha val="40000"/>
            </a:prstClr>
          </a:outerShdw>
        </a:effectLst>
      </a:spPr>
      <a:bodyPr rtlCol="0" anchor="ctr"/>
      <a:lstStyle>
        <a:defPPr algn="ctr" defTabSz="914400">
          <a:defRPr sz="1800">
            <a:cs typeface="+mn-ea"/>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4</Slides>
  <Notes>4</Notes>
  <HiddenSlides>0</HiddenSlide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Office Theme</vt:lpstr>
      <vt:lpstr>PowerPoint Presentation</vt:lpstr>
      <vt:lpstr>PowerPoint Presentation</vt:lpstr>
      <vt:lpstr>PowerPoint Presentation</vt:lpstr>
      <vt:lpstr>PowerPoint Presentation</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水感觉</dc:creator>
  <cp:lastModifiedBy>Govi joe</cp:lastModifiedBy>
  <cp:revision>1</cp:revision>
  <dcterms:created xsi:type="dcterms:W3CDTF">2016-03-08T17:37:00Z</dcterms:created>
  <dcterms:modified xsi:type="dcterms:W3CDTF">2023-10-05T04:09:08Z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1033-11.2.0.9075</vt:lpwstr>
  </property>
  <property fmtid="{D5CDD505-2E9C-101B-9397-08002B2CF9AE}" pid="3" name="ICV">
    <vt:lpwstr>9ce700a04f4e4f6aa3ac6980f2b5c2f9</vt:lpwstr>
  </property>
</Properties>
</file>